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Lst>
  <p:notesMasterIdLst>
    <p:notesMasterId r:id="rId32"/>
  </p:notesMasterIdLst>
  <p:handoutMasterIdLst>
    <p:handoutMasterId r:id="rId33"/>
  </p:handoutMasterIdLst>
  <p:sldIdLst>
    <p:sldId id="374" r:id="rId11"/>
    <p:sldId id="264" r:id="rId12"/>
    <p:sldId id="313" r:id="rId13"/>
    <p:sldId id="257" r:id="rId14"/>
    <p:sldId id="341" r:id="rId15"/>
    <p:sldId id="342" r:id="rId16"/>
    <p:sldId id="359" r:id="rId17"/>
    <p:sldId id="376" r:id="rId18"/>
    <p:sldId id="379" r:id="rId19"/>
    <p:sldId id="367" r:id="rId20"/>
    <p:sldId id="378" r:id="rId21"/>
    <p:sldId id="380" r:id="rId22"/>
    <p:sldId id="364" r:id="rId23"/>
    <p:sldId id="366" r:id="rId24"/>
    <p:sldId id="370" r:id="rId25"/>
    <p:sldId id="377" r:id="rId26"/>
    <p:sldId id="381" r:id="rId27"/>
    <p:sldId id="318" r:id="rId28"/>
    <p:sldId id="320" r:id="rId29"/>
    <p:sldId id="339" r:id="rId30"/>
    <p:sldId id="375"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E608C-65ED-41F4-9450-EC651BB23438}">
          <p14:sldIdLst>
            <p14:sldId id="374"/>
            <p14:sldId id="264"/>
            <p14:sldId id="313"/>
          </p14:sldIdLst>
        </p14:section>
        <p14:section name="Gesture" id="{8FFD63B5-6840-4CF4-8C63-7D038B814A8A}">
          <p14:sldIdLst>
            <p14:sldId id="257"/>
            <p14:sldId id="341"/>
            <p14:sldId id="342"/>
            <p14:sldId id="359"/>
          </p14:sldIdLst>
        </p14:section>
        <p14:section name="Identity" id="{BF054118-DBA9-446B-AF35-9D6FE7E55C9A}">
          <p14:sldIdLst>
            <p14:sldId id="376"/>
            <p14:sldId id="379"/>
            <p14:sldId id="367"/>
          </p14:sldIdLst>
        </p14:section>
        <p14:section name="Speech" id="{5D99642F-6C7A-4020-9FB0-A41C12DF3BF5}">
          <p14:sldIdLst>
            <p14:sldId id="378"/>
            <p14:sldId id="380"/>
            <p14:sldId id="364"/>
            <p14:sldId id="366"/>
            <p14:sldId id="370"/>
          </p14:sldIdLst>
        </p14:section>
        <p14:section name="Ink" id="{20C110F6-3AFE-4BE1-9E7C-DF9044AC80D3}">
          <p14:sldIdLst>
            <p14:sldId id="377"/>
            <p14:sldId id="381"/>
            <p14:sldId id="318"/>
            <p14:sldId id="320"/>
            <p14:sldId id="339"/>
          </p14:sldIdLst>
        </p14:section>
        <p14:section name="Untitled Section" id="{CFEC13C5-7071-461F-8674-E2B98F7A5E5A}">
          <p14:sldIdLst>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A99"/>
    <a:srgbClr val="0078D7"/>
    <a:srgbClr val="202124"/>
    <a:srgbClr val="2F5994"/>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85794" autoAdjust="0"/>
  </p:normalViewPr>
  <p:slideViewPr>
    <p:cSldViewPr snapToGrid="0">
      <p:cViewPr varScale="1">
        <p:scale>
          <a:sx n="73" d="100"/>
          <a:sy n="73" d="100"/>
        </p:scale>
        <p:origin x="797" y="58"/>
      </p:cViewPr>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9/11/2015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1"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Kinect for Xbox</a:t>
            </a:r>
            <a:r>
              <a:rPr lang="en-US" sz="1200" i="1"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we move into the future,</a:t>
            </a:r>
            <a:r>
              <a:rPr lang="en-US" sz="1200" i="1" kern="1200" baseline="0" dirty="0" smtClean="0">
                <a:solidFill>
                  <a:schemeClr val="tx1"/>
                </a:solidFill>
                <a:effectLst/>
                <a:latin typeface="+mn-lt"/>
                <a:ea typeface="+mn-ea"/>
                <a:cs typeface="+mn-cs"/>
              </a:rPr>
              <a:t> o</a:t>
            </a:r>
            <a:r>
              <a:rPr lang="en-US" sz="1200" i="1"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We’re at start of something new and special..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2670248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94272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45799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480472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715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4026232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420701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Immediate</a:t>
            </a:r>
          </a:p>
          <a:p>
            <a:r>
              <a:rPr lang="en-US" dirty="0" smtClean="0"/>
              <a:t>Expressive</a:t>
            </a:r>
          </a:p>
          <a:p>
            <a:r>
              <a:rPr lang="en-US" dirty="0" smtClean="0"/>
              <a:t>Personal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424200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effectLst/>
                <a:latin typeface="+mn-lt"/>
                <a:ea typeface="+mn-ea"/>
                <a:cs typeface="+mn-cs"/>
              </a:rPr>
              <a:t>“Windows 10 brings the technologies in more personal computing to the full breadth of Windows 10 devices.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1" kern="1200" baseline="0" dirty="0" smtClean="0">
                <a:solidFill>
                  <a:schemeClr val="tx1"/>
                </a:solidFill>
                <a:effectLst/>
                <a:latin typeface="+mn-lt"/>
                <a:ea typeface="+mn-ea"/>
                <a:cs typeface="+mn-cs"/>
              </a:rPr>
              <a:t> Hub</a:t>
            </a:r>
            <a:r>
              <a:rPr lang="en-US" sz="1200" i="1" kern="1200" dirty="0" smtClean="0">
                <a:solidFill>
                  <a:schemeClr val="tx1"/>
                </a:solidFill>
                <a:effectLst/>
                <a:latin typeface="+mn-lt"/>
                <a:ea typeface="+mn-ea"/>
                <a:cs typeface="+mn-cs"/>
              </a:rPr>
              <a:t> screens, the Microsoft Band. And regardless of which device you’re using, Cortana knows to pick up your conversation just where you left off when you were last talking.</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Not just Windows, we are doing a lot of work to enable this through out </a:t>
            </a:r>
            <a:r>
              <a:rPr lang="en-US" sz="1200" i="1" kern="1200" baseline="0" dirty="0" err="1" smtClean="0">
                <a:solidFill>
                  <a:schemeClr val="tx1"/>
                </a:solidFill>
                <a:effectLst/>
                <a:latin typeface="+mn-lt"/>
                <a:ea typeface="+mn-ea"/>
                <a:cs typeface="+mn-cs"/>
              </a:rPr>
              <a:t>everthing</a:t>
            </a:r>
            <a:r>
              <a:rPr lang="en-US" sz="1200" i="1" kern="1200" baseline="0" dirty="0" smtClean="0">
                <a:solidFill>
                  <a:schemeClr val="tx1"/>
                </a:solidFill>
                <a:effectLst/>
                <a:latin typeface="+mn-lt"/>
                <a:ea typeface="+mn-ea"/>
                <a:cs typeface="+mn-cs"/>
              </a:rPr>
              <a:t> with ML and Project Oxford</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367009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a:t>
            </a:r>
            <a:r>
              <a:rPr lang="en-US" baseline="0" dirty="0" smtClean="0"/>
              <a:t> has been available</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410792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a:t>
            </a:r>
            <a:r>
              <a:rPr lang="en-US" baseline="0" dirty="0" smtClean="0"/>
              <a:t> has been available</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63799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4115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62125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the</a:t>
            </a:r>
            <a:r>
              <a:rPr lang="en-US" b="1" baseline="0" dirty="0" smtClean="0"/>
              <a:t> audience should learn from this slide:</a:t>
            </a:r>
          </a:p>
          <a:p>
            <a:endParaRPr lang="en-US" baseline="0" dirty="0" smtClean="0"/>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1" baseline="0" dirty="0" smtClean="0"/>
              <a:t>Suggested amount of time to present this slide:</a:t>
            </a:r>
          </a:p>
          <a:p>
            <a:endParaRPr lang="en-US" baseline="0" dirty="0" smtClean="0"/>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And now we’ll run a short video</a:t>
            </a:r>
            <a:r>
              <a:rPr lang="en-US" sz="1200" i="1" kern="1200" baseline="0" dirty="0" smtClean="0">
                <a:solidFill>
                  <a:schemeClr val="tx1"/>
                </a:solidFill>
                <a:effectLst/>
                <a:latin typeface="+mn-lt"/>
                <a:ea typeface="+mn-ea"/>
                <a:cs typeface="+mn-cs"/>
              </a:rPr>
              <a:t> on Windows Hello and Passport….</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9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0B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9/11/2015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9/11/2015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9/11/2015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9/11/2015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9/11/2015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image" Target="../media/image5.png"/><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theme" Target="../theme/theme10.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14.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image" Target="../media/image20.png"/><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theme" Target="../theme/theme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8"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131.xml"/><Relationship Id="rId6" Type="http://schemas.openxmlformats.org/officeDocument/2006/relationships/image" Target="../media/image24.png"/><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Personal Computing</a:t>
            </a:r>
            <a:r>
              <a:rPr lang="en-GB" dirty="0" smtClean="0"/>
              <a:t/>
            </a:r>
            <a:br>
              <a:rPr lang="en-GB" dirty="0" smtClean="0"/>
            </a:br>
            <a:r>
              <a:rPr lang="en-GB" sz="3600" dirty="0" smtClean="0"/>
              <a:t>Windows 10 Developer Workshop</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520221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0"/>
            <a:ext cx="12192000" cy="685800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4437022" y="1636166"/>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Windows</a:t>
            </a:r>
            <a:r>
              <a:rPr kumimoji="0" lang="en-US" sz="2400" b="1" i="0" u="none" strike="noStrike" kern="1200" cap="none" spc="0" normalizeH="0" baseline="0" noProof="0" dirty="0" smtClean="0">
                <a:ln>
                  <a:noFill/>
                </a:ln>
                <a:solidFill>
                  <a:prstClr val="white"/>
                </a:solidFill>
                <a:effectLst/>
                <a:uLnTx/>
                <a:uFillTx/>
                <a:latin typeface="+mj-lt"/>
              </a:rPr>
              <a:t> </a:t>
            </a:r>
            <a:r>
              <a:rPr kumimoji="0" lang="en-US" sz="3200" b="1" i="0" u="none" strike="noStrike" kern="1200" cap="none" spc="0" normalizeH="0" baseline="0" noProof="0" dirty="0" smtClean="0">
                <a:ln>
                  <a:noFill/>
                </a:ln>
                <a:solidFill>
                  <a:prstClr val="white"/>
                </a:solidFill>
                <a:effectLst/>
                <a:uLnTx/>
                <a:uFillTx/>
                <a:latin typeface="+mj-lt"/>
              </a:rPr>
              <a:t>Hello</a:t>
            </a:r>
            <a:endParaRPr kumimoji="0" lang="en-US" sz="2400" b="1" i="0" u="none" strike="noStrike" kern="1200" cap="none" spc="0" normalizeH="0" baseline="0" noProof="0" dirty="0" smtClean="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Convenient, Consistent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a:ln>
                  <a:noFill/>
                </a:ln>
                <a:solidFill>
                  <a:prstClr val="white"/>
                </a:solidFill>
                <a:effectLst/>
                <a:uLnTx/>
                <a:uFillTx/>
                <a:latin typeface="+mj-lt"/>
              </a:rPr>
              <a:t>Enterprise level security</a:t>
            </a:r>
          </a:p>
          <a:p>
            <a:pPr marL="0" lvl="1" indent="0" algn="r">
              <a:buNone/>
              <a:defRPr/>
            </a:pPr>
            <a:endParaRPr kumimoji="0" lang="en-US" sz="2400" b="1" i="0" u="none" strike="noStrike" kern="1200" cap="none" spc="0" normalizeH="0" baseline="0" noProof="0" dirty="0" smtClean="0">
              <a:ln>
                <a:noFill/>
              </a:ln>
              <a:solidFill>
                <a:prstClr val="white"/>
              </a:solidFill>
              <a:effectLst/>
              <a:uLnTx/>
              <a:uFillTx/>
              <a:latin typeface="+mj-lt"/>
            </a:endParaRPr>
          </a:p>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Passport</a:t>
            </a:r>
            <a:endParaRPr kumimoji="0" lang="en-US" sz="2400" b="1" i="0" u="none" strike="noStrike" kern="1200" cap="none" spc="0" normalizeH="0" baseline="0" noProof="0" dirty="0">
              <a:ln>
                <a:noFill/>
              </a:ln>
              <a:solidFill>
                <a:prstClr val="white"/>
              </a:solidFill>
              <a:effectLst/>
              <a:uLnTx/>
              <a:uFillTx/>
              <a:latin typeface="+mj-lt"/>
            </a:endParaRP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More secure</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Simplifies authentication through single “unlock gesture”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Just works Azure Active Directory services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Access to major SaaS services</a:t>
            </a:r>
          </a:p>
          <a:p>
            <a:pPr marL="172731" marR="0" lvl="3" indent="0" algn="r" defTabSz="912597" rtl="0" eaLnBrk="1" fontAlgn="auto" latinLnBrk="0" hangingPunct="1">
              <a:lnSpc>
                <a:spcPct val="100000"/>
              </a:lnSpc>
              <a:spcBef>
                <a:spcPts val="0"/>
              </a:spcBef>
              <a:spcAft>
                <a:spcPts val="600"/>
              </a:spcAft>
              <a:buClrTx/>
              <a:buSzPct val="90000"/>
              <a:buNone/>
              <a:tabLst/>
              <a:defRPr/>
            </a:pPr>
            <a:r>
              <a:rPr kumimoji="0" lang="en-US" sz="1937" b="0" i="0" u="none" strike="noStrike" kern="1200" cap="none" spc="-71" normalizeH="0" baseline="0" noProof="0" dirty="0">
                <a:ln>
                  <a:noFill/>
                </a:ln>
                <a:solidFill>
                  <a:prstClr val="white"/>
                </a:solidFill>
                <a:effectLst/>
                <a:uLnTx/>
                <a:uFillTx/>
                <a:latin typeface="+mj-lt"/>
              </a:rPr>
              <a:t>Office 365 Exchange Online, </a:t>
            </a:r>
            <a:r>
              <a:rPr kumimoji="0" lang="en-US" sz="1937" b="0" i="0" u="none" strike="noStrike" kern="1200" cap="none" spc="-71" normalizeH="0" baseline="0" noProof="0" dirty="0" smtClean="0">
                <a:ln>
                  <a:noFill/>
                </a:ln>
                <a:solidFill>
                  <a:prstClr val="white"/>
                </a:solidFill>
                <a:effectLst/>
                <a:uLnTx/>
                <a:uFillTx/>
                <a:latin typeface="+mj-lt"/>
              </a:rPr>
              <a:t>Salesforce, Citrix</a:t>
            </a:r>
            <a:r>
              <a:rPr kumimoji="0" lang="en-US" sz="1937" b="0" i="0" u="none" strike="noStrike" kern="1200" cap="none" spc="-71" normalizeH="0" baseline="0" noProof="0" dirty="0">
                <a:ln>
                  <a:noFill/>
                </a:ln>
                <a:solidFill>
                  <a:prstClr val="white"/>
                </a:solidFill>
                <a:effectLst/>
                <a:uLnTx/>
                <a:uFillTx/>
                <a:latin typeface="+mj-lt"/>
              </a:rPr>
              <a:t>, Box, Concur, </a:t>
            </a:r>
            <a:r>
              <a:rPr kumimoji="0" lang="en-US" sz="1937" b="0" i="0" u="none" strike="noStrike" kern="1200" cap="none" spc="-71" normalizeH="0" baseline="0" noProof="0" dirty="0" smtClean="0">
                <a:ln>
                  <a:noFill/>
                </a:ln>
                <a:solidFill>
                  <a:prstClr val="white"/>
                </a:solidFill>
                <a:effectLst/>
                <a:uLnTx/>
                <a:uFillTx/>
                <a:latin typeface="+mj-lt"/>
              </a:rPr>
              <a:t> </a:t>
            </a:r>
            <a:endParaRPr kumimoji="0" lang="en-US" sz="1208" b="0" i="0" u="none" strike="noStrike" kern="1200" cap="none" spc="-91" normalizeH="0" baseline="0" noProof="0" dirty="0">
              <a:ln>
                <a:noFill/>
              </a:ln>
              <a:solidFill>
                <a:prstClr val="white">
                  <a:lumMod val="85000"/>
                </a:prstClr>
              </a:solidFill>
              <a:effectLst/>
              <a:uLnTx/>
              <a:uFillTx/>
              <a:latin typeface="+mj-lt"/>
              <a:ea typeface="Segoe UI Light" panose="020B0502040204020203" pitchFamily="34" charset="0"/>
              <a:cs typeface="Segoe UI Light" panose="020B0502040204020203" pitchFamily="34" charset="0"/>
            </a:endParaRPr>
          </a:p>
        </p:txBody>
      </p:sp>
      <p:sp>
        <p:nvSpPr>
          <p:cNvPr id="3" name="Rectangle 2"/>
          <p:cNvSpPr/>
          <p:nvPr/>
        </p:nvSpPr>
        <p:spPr>
          <a:xfrm>
            <a:off x="0" y="149345"/>
            <a:ext cx="3426489" cy="3416320"/>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More </a:t>
            </a:r>
            <a:r>
              <a:rPr kumimoji="0" lang="en-US" sz="3600" b="0"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3600" b="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4238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392509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Tree>
    <p:extLst>
      <p:ext uri="{BB962C8B-B14F-4D97-AF65-F5344CB8AC3E}">
        <p14:creationId xmlns:p14="http://schemas.microsoft.com/office/powerpoint/2010/main" val="2115630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Speech Recognition and Synthesis</a:t>
            </a:r>
            <a:r>
              <a:rPr lang="en-US" dirty="0"/>
              <a:t> </a:t>
            </a:r>
            <a:r>
              <a:rPr lang="en-US" dirty="0" smtClean="0"/>
              <a:t>done easy</a:t>
            </a:r>
            <a:endParaRPr lang="en-US" dirty="0"/>
          </a:p>
        </p:txBody>
      </p:sp>
      <p:sp>
        <p:nvSpPr>
          <p:cNvPr id="2" name="Content Placeholder 1"/>
          <p:cNvSpPr>
            <a:spLocks noGrp="1"/>
          </p:cNvSpPr>
          <p:nvPr>
            <p:ph type="body" sz="quarter" idx="10"/>
          </p:nvPr>
        </p:nvSpPr>
        <p:spPr>
          <a:xfrm>
            <a:off x="269239" y="1189177"/>
            <a:ext cx="7340429" cy="3684214"/>
          </a:xfrm>
        </p:spPr>
        <p:txBody>
          <a:bodyPr/>
          <a:lstStyle/>
          <a:p>
            <a:r>
              <a:rPr lang="en-US" dirty="0" smtClean="0"/>
              <a:t>Use </a:t>
            </a:r>
            <a:r>
              <a:rPr lang="en-US" dirty="0" err="1" smtClean="0"/>
              <a:t>SpeechRecognizer</a:t>
            </a:r>
            <a:r>
              <a:rPr lang="en-US" dirty="0" smtClean="0"/>
              <a:t> for continuous or one time recognition</a:t>
            </a:r>
          </a:p>
          <a:p>
            <a:endParaRPr lang="en-US" dirty="0" smtClean="0"/>
          </a:p>
          <a:p>
            <a:r>
              <a:rPr lang="en-US" dirty="0" smtClean="0"/>
              <a:t>Use </a:t>
            </a:r>
            <a:r>
              <a:rPr lang="en-US" dirty="0" err="1" smtClean="0"/>
              <a:t>SpeechSynthesizer</a:t>
            </a:r>
            <a:r>
              <a:rPr lang="en-US" dirty="0" smtClean="0"/>
              <a:t> </a:t>
            </a:r>
            <a:r>
              <a:rPr lang="en-US" dirty="0" smtClean="0"/>
              <a:t>for speaking back</a:t>
            </a:r>
          </a:p>
        </p:txBody>
      </p:sp>
    </p:spTree>
    <p:extLst>
      <p:ext uri="{BB962C8B-B14F-4D97-AF65-F5344CB8AC3E}">
        <p14:creationId xmlns:p14="http://schemas.microsoft.com/office/powerpoint/2010/main" val="2550441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69240" y="1189177"/>
            <a:ext cx="8115344" cy="4223207"/>
          </a:xfrm>
        </p:spPr>
        <p:txBody>
          <a:bodyPr/>
          <a:lstStyle/>
          <a:p>
            <a:r>
              <a:rPr lang="en-US" dirty="0" smtClean="0"/>
              <a:t>Teach Cortana to use your app on my behalf and</a:t>
            </a:r>
          </a:p>
          <a:p>
            <a:endParaRPr lang="en-US" dirty="0" smtClean="0"/>
          </a:p>
          <a:p>
            <a:r>
              <a:rPr lang="en-US" sz="3200" dirty="0" smtClean="0"/>
              <a:t>contextually activate your app</a:t>
            </a:r>
          </a:p>
          <a:p>
            <a:endParaRPr lang="en-US" sz="3200" dirty="0" smtClean="0"/>
          </a:p>
          <a:p>
            <a:r>
              <a:rPr lang="en-US" sz="3200" dirty="0" smtClean="0"/>
              <a:t>retrieve information or execute an action</a:t>
            </a:r>
          </a:p>
          <a:p>
            <a:r>
              <a:rPr lang="en-US" sz="3200" dirty="0" smtClean="0"/>
              <a:t>without loosing focus</a:t>
            </a:r>
          </a:p>
        </p:txBody>
      </p:sp>
    </p:spTree>
    <p:extLst>
      <p:ext uri="{BB962C8B-B14F-4D97-AF65-F5344CB8AC3E}">
        <p14:creationId xmlns:p14="http://schemas.microsoft.com/office/powerpoint/2010/main" val="3732657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Lab: </a:t>
            </a:r>
            <a:br>
              <a:rPr lang="en-US" dirty="0" smtClean="0"/>
            </a:br>
            <a:r>
              <a:rPr lang="en-US" dirty="0" smtClean="0"/>
              <a:t>Hey </a:t>
            </a:r>
            <a:r>
              <a:rPr lang="en-US" dirty="0" smtClean="0"/>
              <a:t>Cortana</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5549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150077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Tree>
    <p:extLst>
      <p:ext uri="{BB962C8B-B14F-4D97-AF65-F5344CB8AC3E}">
        <p14:creationId xmlns:p14="http://schemas.microsoft.com/office/powerpoint/2010/main" val="3465093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2192000" cy="6867038"/>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Writing is </a:t>
            </a:r>
            <a:r>
              <a:rPr lang="en-US" dirty="0" smtClean="0">
                <a:solidFill>
                  <a:schemeClr val="bg1"/>
                </a:solidFill>
              </a:rPr>
              <a:t>human</a:t>
            </a:r>
            <a:endParaRPr lang="en-US" dirty="0">
              <a:solidFill>
                <a:schemeClr val="bg1"/>
              </a:solidFill>
            </a:endParaRPr>
          </a:p>
        </p:txBody>
      </p:sp>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2" name="Content Placeholder 1"/>
          <p:cNvSpPr>
            <a:spLocks noGrp="1"/>
          </p:cNvSpPr>
          <p:nvPr>
            <p:ph type="body" sz="quarter" idx="10"/>
          </p:nvPr>
        </p:nvSpPr>
        <p:spPr>
          <a:xfrm>
            <a:off x="269239" y="1189177"/>
            <a:ext cx="11653523" cy="4614725"/>
          </a:xfrm>
        </p:spPr>
        <p:txBody>
          <a:bodyPr/>
          <a:lstStyle/>
          <a:p>
            <a:r>
              <a:rPr lang="en-US" dirty="0" smtClean="0"/>
              <a:t>Inking Support on PC, Tablet &amp; Phone</a:t>
            </a:r>
          </a:p>
          <a:p>
            <a:r>
              <a:rPr lang="en-US" dirty="0" smtClean="0"/>
              <a:t>Renders beautiful ink with low-latency </a:t>
            </a:r>
          </a:p>
          <a:p>
            <a:r>
              <a:rPr lang="en-US" dirty="0" smtClean="0"/>
              <a:t>Improved Comfort and Confidence</a:t>
            </a:r>
          </a:p>
          <a:p>
            <a:r>
              <a:rPr lang="en-US" dirty="0" smtClean="0"/>
              <a:t>Easy to use building blocks for apps</a:t>
            </a:r>
          </a:p>
          <a:p>
            <a:r>
              <a:rPr lang="en-US" sz="2800" dirty="0"/>
              <a:t>Configure for different input types (Pen, Touch, Mouse, etc.)</a:t>
            </a:r>
          </a:p>
          <a:p>
            <a:r>
              <a:rPr lang="en-US" sz="2800" dirty="0"/>
              <a:t>Change Drawing Attributes</a:t>
            </a:r>
          </a:p>
          <a:p>
            <a:r>
              <a:rPr lang="en-US" sz="2800" dirty="0"/>
              <a:t>Manage Ink Stroke Data </a:t>
            </a:r>
          </a:p>
          <a:p>
            <a:r>
              <a:rPr lang="en-US" sz="2800" dirty="0"/>
              <a:t>Access more customization </a:t>
            </a:r>
            <a:r>
              <a:rPr lang="en-US" sz="2800" dirty="0" smtClean="0"/>
              <a:t>options </a:t>
            </a:r>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Lab: </a:t>
            </a:r>
            <a:br>
              <a:rPr lang="en-US" dirty="0" smtClean="0"/>
            </a:br>
            <a:r>
              <a:rPr lang="en-US" dirty="0" smtClean="0"/>
              <a:t>Working with Ink Input</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736335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359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0B5A99">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183664" y="2539795"/>
            <a:ext cx="11849100" cy="1778410"/>
          </a:xfrm>
          <a:prstGeom prst="rect">
            <a:avLst/>
          </a:prstGeom>
          <a:solidFill>
            <a:srgbClr val="0B5A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Tree>
    <p:extLst>
      <p:ext uri="{BB962C8B-B14F-4D97-AF65-F5344CB8AC3E}">
        <p14:creationId xmlns:p14="http://schemas.microsoft.com/office/powerpoint/2010/main" val="4198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2.59259E-6 L -0.02683 -0.00046 " pathEditMode="relative" rAng="0" ptsTypes="AA">
                                      <p:cBhvr>
                                        <p:cTn id="6" dur="500" fill="hold"/>
                                        <p:tgtEl>
                                          <p:spTgt spid="3"/>
                                        </p:tgtEl>
                                        <p:attrNameLst>
                                          <p:attrName>ppt_x</p:attrName>
                                          <p:attrName>ppt_y</p:attrName>
                                        </p:attrNameLst>
                                      </p:cBhvr>
                                      <p:rCtr x="-134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620484" y="1023257"/>
            <a:ext cx="19449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You</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an’t</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t</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78963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20484" y="1023257"/>
            <a:ext cx="20211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I </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29747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87458"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36320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156723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docProps/app.xml><?xml version="1.0" encoding="utf-8"?>
<Properties xmlns="http://schemas.openxmlformats.org/officeDocument/2006/extended-properties" xmlns:vt="http://schemas.openxmlformats.org/officeDocument/2006/docPropsVTypes">
  <TotalTime>3117</TotalTime>
  <Words>633</Words>
  <Application>Microsoft Office PowerPoint</Application>
  <PresentationFormat>Widescreen</PresentationFormat>
  <Paragraphs>137</Paragraphs>
  <Slides>21</Slides>
  <Notes>19</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21</vt:i4>
      </vt:variant>
    </vt:vector>
  </HeadingPairs>
  <TitlesOfParts>
    <vt:vector size="44" baseType="lpstr">
      <vt:lpstr>Arial</vt:lpstr>
      <vt:lpstr>Avenir LT Pro 45 Book</vt:lpstr>
      <vt:lpstr>Bebas Neue Bold</vt:lpstr>
      <vt:lpstr>Calibri</vt:lpstr>
      <vt:lpstr>Consolas</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More Personal Computing Windows 10 Developer Workshop</vt:lpstr>
      <vt:lpstr>“Windows 10 is the first step to an era of more personal computing”</vt:lpstr>
      <vt:lpstr>PowerPoint Presentation</vt:lpstr>
      <vt:lpstr>Gesture</vt:lpstr>
      <vt:lpstr>Gesture</vt:lpstr>
      <vt:lpstr>PowerPoint Presentation</vt:lpstr>
      <vt:lpstr>PowerPoint Presentation</vt:lpstr>
      <vt:lpstr>Gesture</vt:lpstr>
      <vt:lpstr>PowerPoint Presentation</vt:lpstr>
      <vt:lpstr>PowerPoint Presentation</vt:lpstr>
      <vt:lpstr>Gesture</vt:lpstr>
      <vt:lpstr>PowerPoint Presentation</vt:lpstr>
      <vt:lpstr>Speech Recognition and Synthesis done easy</vt:lpstr>
      <vt:lpstr>Cortana</vt:lpstr>
      <vt:lpstr>Lab:  Hey Cortana</vt:lpstr>
      <vt:lpstr>Gesture</vt:lpstr>
      <vt:lpstr>PowerPoint Presentation</vt:lpstr>
      <vt:lpstr>Writing is human</vt:lpstr>
      <vt:lpstr>DirectInk: New ink platform for Windows apps</vt:lpstr>
      <vt:lpstr>Lab:  Working with Ink Input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Giorgio Sardo</dc:creator>
  <cp:lastModifiedBy>Andy Wigley</cp:lastModifiedBy>
  <cp:revision>246</cp:revision>
  <dcterms:created xsi:type="dcterms:W3CDTF">2015-05-13T18:53:57Z</dcterms:created>
  <dcterms:modified xsi:type="dcterms:W3CDTF">2015-09-11T13:51:22Z</dcterms:modified>
</cp:coreProperties>
</file>